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742113" cy="9872663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66"/>
    <a:srgbClr val="D82672"/>
    <a:srgbClr val="DBC1D8"/>
    <a:srgbClr val="D42C60"/>
    <a:srgbClr val="BC4469"/>
    <a:srgbClr val="FF00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7" autoAdjust="0"/>
    <p:restoredTop sz="94660"/>
  </p:normalViewPr>
  <p:slideViewPr>
    <p:cSldViewPr>
      <p:cViewPr>
        <p:scale>
          <a:sx n="100" d="100"/>
          <a:sy n="100" d="100"/>
        </p:scale>
        <p:origin x="-2532" y="360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897F-CE3A-4736-92E6-65D5859D1260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A1B1-98B1-4659-8B76-2AED9F01B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39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897F-CE3A-4736-92E6-65D5859D1260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A1B1-98B1-4659-8B76-2AED9F01B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78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42387" y="472787"/>
            <a:ext cx="5842913" cy="1005971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897F-CE3A-4736-92E6-65D5859D1260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A1B1-98B1-4659-8B76-2AED9F01B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627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897F-CE3A-4736-92E6-65D5859D1260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A1B1-98B1-4659-8B76-2AED9F01B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58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19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897F-CE3A-4736-92E6-65D5859D1260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A1B1-98B1-4659-8B76-2AED9F01B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34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42387" y="2750086"/>
            <a:ext cx="3915841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484250" y="2750086"/>
            <a:ext cx="3915842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897F-CE3A-4736-92E6-65D5859D1260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A1B1-98B1-4659-8B76-2AED9F01B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680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40"/>
            <a:ext cx="3340871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5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40"/>
            <a:ext cx="3342183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5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897F-CE3A-4736-92E6-65D5859D1260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A1B1-98B1-4659-8B76-2AED9F01B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21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897F-CE3A-4736-92E6-65D5859D1260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A1B1-98B1-4659-8B76-2AED9F01B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24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897F-CE3A-4736-92E6-65D5859D1260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A1B1-98B1-4659-8B76-2AED9F01B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714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897F-CE3A-4736-92E6-65D5859D1260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A1B1-98B1-4659-8B76-2AED9F01B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48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C897F-CE3A-4736-92E6-65D5859D1260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AA1B1-98B1-4659-8B76-2AED9F01B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419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C897F-CE3A-4736-92E6-65D5859D1260}" type="datetimeFigureOut">
              <a:rPr kumimoji="1" lang="ja-JP" altLang="en-US" smtClean="0"/>
              <a:t>2014/12/19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AA1B1-98B1-4659-8B76-2AED9F01B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11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78085" y="882204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spc="300" dirty="0" smtClean="0">
                <a:latin typeface="メイリオ" pitchFamily="50" charset="-128"/>
                <a:ea typeface="メイリオ" pitchFamily="50" charset="-128"/>
              </a:rPr>
              <a:t>平成</a:t>
            </a:r>
            <a:r>
              <a:rPr lang="en-US" altLang="ja-JP" sz="2800" b="1" spc="300" dirty="0" smtClean="0">
                <a:latin typeface="メイリオ" pitchFamily="50" charset="-128"/>
                <a:ea typeface="メイリオ" pitchFamily="50" charset="-128"/>
              </a:rPr>
              <a:t>26</a:t>
            </a:r>
            <a:r>
              <a:rPr lang="ja-JP" altLang="en-US" sz="2800" b="1" spc="300" dirty="0" smtClean="0">
                <a:latin typeface="メイリオ" pitchFamily="50" charset="-128"/>
                <a:ea typeface="メイリオ" pitchFamily="50" charset="-128"/>
              </a:rPr>
              <a:t>年度事業報告会</a:t>
            </a:r>
            <a:r>
              <a:rPr lang="ja-JP" altLang="en-US" sz="2800" b="1" spc="300" dirty="0">
                <a:latin typeface="メイリオ" pitchFamily="50" charset="-128"/>
                <a:ea typeface="メイリオ" pitchFamily="50" charset="-128"/>
              </a:rPr>
              <a:t>　</a:t>
            </a:r>
            <a:r>
              <a:rPr kumimoji="1" lang="ja-JP" altLang="en-US" sz="2800" b="1" spc="300" dirty="0" smtClean="0">
                <a:latin typeface="メイリオ" pitchFamily="50" charset="-128"/>
                <a:ea typeface="メイリオ" pitchFamily="50" charset="-128"/>
              </a:rPr>
              <a:t>申込用紙</a:t>
            </a:r>
            <a:r>
              <a:rPr kumimoji="1" lang="ja-JP" altLang="en-US" sz="2000" b="1" spc="300" dirty="0" smtClean="0">
                <a:latin typeface="メイリオ" pitchFamily="50" charset="-128"/>
                <a:ea typeface="メイリオ" pitchFamily="50" charset="-128"/>
              </a:rPr>
              <a:t>　</a:t>
            </a:r>
            <a:endParaRPr kumimoji="1" lang="ja-JP" altLang="en-US" sz="2000" b="1" spc="3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48417" y="6138788"/>
            <a:ext cx="6814443" cy="507831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kumimoji="1" lang="en-US" altLang="ja-JP" sz="1100" spc="300" dirty="0" smtClean="0">
                <a:latin typeface="メイリオ" pitchFamily="50" charset="-128"/>
                <a:ea typeface="メイリオ" pitchFamily="50" charset="-128"/>
              </a:rPr>
              <a:t>※</a:t>
            </a:r>
            <a:r>
              <a:rPr lang="ja-JP" altLang="en-US" sz="1100" spc="300" dirty="0" smtClean="0">
                <a:latin typeface="メイリオ" pitchFamily="50" charset="-128"/>
                <a:ea typeface="メイリオ" pitchFamily="50" charset="-128"/>
              </a:rPr>
              <a:t>定員</a:t>
            </a:r>
            <a:r>
              <a:rPr lang="en-US" altLang="ja-JP" sz="1100" spc="300" dirty="0" smtClean="0">
                <a:latin typeface="メイリオ" pitchFamily="50" charset="-128"/>
                <a:ea typeface="メイリオ" pitchFamily="50" charset="-128"/>
              </a:rPr>
              <a:t>200</a:t>
            </a:r>
            <a:r>
              <a:rPr lang="ja-JP" altLang="en-US" sz="1100" spc="300" dirty="0" smtClean="0">
                <a:latin typeface="メイリオ" pitchFamily="50" charset="-128"/>
                <a:ea typeface="メイリオ" pitchFamily="50" charset="-128"/>
              </a:rPr>
              <a:t>名</a:t>
            </a:r>
            <a:r>
              <a:rPr lang="ja-JP" altLang="en-US" sz="1100" spc="300" dirty="0" smtClean="0">
                <a:latin typeface="メイリオ" pitchFamily="50" charset="-128"/>
                <a:ea typeface="メイリオ" pitchFamily="50" charset="-128"/>
              </a:rPr>
              <a:t>に</a:t>
            </a:r>
            <a:r>
              <a:rPr lang="ja-JP" altLang="en-US" sz="1100" spc="300" dirty="0" smtClean="0">
                <a:latin typeface="メイリオ" pitchFamily="50" charset="-128"/>
                <a:ea typeface="メイリオ" pitchFamily="50" charset="-128"/>
              </a:rPr>
              <a:t>なり次第締め切らせていただきます</a:t>
            </a:r>
            <a:r>
              <a:rPr lang="ja-JP" altLang="en-US" sz="1100" spc="300" dirty="0" smtClean="0">
                <a:latin typeface="メイリオ" pitchFamily="50" charset="-128"/>
                <a:ea typeface="メイリオ" pitchFamily="50" charset="-128"/>
              </a:rPr>
              <a:t>。</a:t>
            </a:r>
            <a:endParaRPr lang="en-US" altLang="ja-JP" sz="1100" spc="300" dirty="0" smtClean="0">
              <a:latin typeface="メイリオ" pitchFamily="50" charset="-128"/>
              <a:ea typeface="メイリオ" pitchFamily="50" charset="-128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1100" spc="300" dirty="0" smtClean="0"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ja-JP" altLang="en-US" sz="1100" u="sng" spc="300" dirty="0" smtClean="0">
                <a:latin typeface="メイリオ" pitchFamily="50" charset="-128"/>
                <a:ea typeface="メイリオ" pitchFamily="50" charset="-128"/>
              </a:rPr>
              <a:t>ご参加</a:t>
            </a:r>
            <a:r>
              <a:rPr lang="ja-JP" altLang="en-US" sz="1100" u="sng" spc="300" dirty="0" smtClean="0">
                <a:latin typeface="メイリオ" pitchFamily="50" charset="-128"/>
                <a:ea typeface="メイリオ" pitchFamily="50" charset="-128"/>
              </a:rPr>
              <a:t>いただけない場合</a:t>
            </a:r>
            <a:r>
              <a:rPr lang="ja-JP" altLang="en-US" sz="1100" u="sng" spc="300" dirty="0" smtClean="0">
                <a:latin typeface="メイリオ" pitchFamily="50" charset="-128"/>
                <a:ea typeface="メイリオ" pitchFamily="50" charset="-128"/>
              </a:rPr>
              <a:t>のみ</a:t>
            </a:r>
            <a:r>
              <a:rPr lang="ja-JP" altLang="en-US" sz="1100" spc="300" dirty="0" smtClean="0">
                <a:latin typeface="メイリオ" pitchFamily="50" charset="-128"/>
                <a:ea typeface="メイリオ" pitchFamily="50" charset="-128"/>
              </a:rPr>
              <a:t>ご連絡</a:t>
            </a:r>
            <a:r>
              <a:rPr lang="ja-JP" altLang="en-US" sz="1100" spc="300" dirty="0" smtClean="0">
                <a:latin typeface="メイリオ" pitchFamily="50" charset="-128"/>
                <a:ea typeface="メイリオ" pitchFamily="50" charset="-128"/>
              </a:rPr>
              <a:t>いたします。</a:t>
            </a:r>
            <a:endParaRPr kumimoji="1" lang="ja-JP" altLang="en-US" sz="1100" spc="3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51504" y="2027471"/>
            <a:ext cx="6459169" cy="507831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u="sng" spc="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itchFamily="50" charset="-128"/>
                <a:ea typeface="メイリオ" pitchFamily="50" charset="-128"/>
              </a:rPr>
              <a:t>申込先　</a:t>
            </a:r>
            <a:r>
              <a:rPr lang="en-US" altLang="ja-JP" sz="2400" b="1" u="sng" spc="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itchFamily="50" charset="-128"/>
                <a:ea typeface="メイリオ" pitchFamily="50" charset="-128"/>
              </a:rPr>
              <a:t>FAX</a:t>
            </a:r>
            <a:r>
              <a:rPr lang="ja-JP" altLang="en-US" sz="2400" b="1" u="sng" spc="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itchFamily="50" charset="-128"/>
                <a:ea typeface="メイリオ" pitchFamily="50" charset="-128"/>
              </a:rPr>
              <a:t>番号　</a:t>
            </a:r>
            <a:r>
              <a:rPr lang="en-US" altLang="ja-JP" sz="2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042-778-8419</a:t>
            </a:r>
            <a:endParaRPr lang="ja-JP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78085" y="222591"/>
            <a:ext cx="6984776" cy="553998"/>
          </a:xfrm>
          <a:prstGeom prst="rect">
            <a:avLst/>
          </a:prstGeom>
          <a:solidFill>
            <a:schemeClr val="tx1"/>
          </a:solidFill>
        </p:spPr>
        <p:txBody>
          <a:bodyPr wrap="square" tIns="0" bIns="0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200" spc="3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文部科学省　大学改革推進事業「看護師の人材養成</a:t>
            </a:r>
            <a:r>
              <a:rPr lang="ja-JP" altLang="en-US" sz="1200" spc="300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システム</a:t>
            </a:r>
            <a:r>
              <a:rPr lang="ja-JP" altLang="en-US" sz="1200" spc="3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の確立」</a:t>
            </a:r>
            <a:endParaRPr lang="en-US" altLang="ja-JP" sz="1200" spc="300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1200" spc="300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協働を基盤とした高度実践者・教育者育成</a:t>
            </a:r>
            <a:endParaRPr kumimoji="1" lang="en-US" altLang="ja-JP" sz="1200" spc="300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403511"/>
              </p:ext>
            </p:extLst>
          </p:nvPr>
        </p:nvGraphicFramePr>
        <p:xfrm>
          <a:off x="446510" y="3724470"/>
          <a:ext cx="6552728" cy="19483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5889"/>
                <a:gridCol w="5306839"/>
              </a:tblGrid>
              <a:tr h="4870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施設名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870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代表者名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870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参加人数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870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電話番号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メールアドレス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角丸四角形 13"/>
          <p:cNvSpPr/>
          <p:nvPr/>
        </p:nvSpPr>
        <p:spPr>
          <a:xfrm>
            <a:off x="430771" y="7072709"/>
            <a:ext cx="6679404" cy="31683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会場への交通案内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小田急ホテルセンチュリー相模大野</a:t>
            </a:r>
            <a:endParaRPr lang="en-US" altLang="ja-JP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252-0303 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神奈川県相模原市南区相模大野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3-8-1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相模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大野ステーションスクエア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7F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14F</a:t>
            </a:r>
          </a:p>
          <a:p>
            <a:pPr algn="ctr"/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042-767-1111 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代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ja-JP" altLang="en-US" sz="1600" b="1" dirty="0">
              <a:solidFill>
                <a:schemeClr val="tx1"/>
              </a:solidFill>
            </a:endParaRPr>
          </a:p>
          <a:p>
            <a:r>
              <a:rPr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●小田急線相模大野駅から</a:t>
            </a:r>
            <a:endParaRPr lang="en-US" altLang="ja-JP" sz="1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小田急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線相模大野駅中央改札口（</a:t>
            </a: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3F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）を出て右（北口）へ</a:t>
            </a:r>
            <a:b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北口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を左へ曲がり、ホテルエントランス（</a:t>
            </a: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3F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）よりホテル専用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エレベーターで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8F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駅ビル、ステーションスクエアＢ館</a:t>
            </a: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7F</a:t>
            </a:r>
            <a:r>
              <a:rPr lang="ja-JP" altLang="en-US" sz="140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にも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ホテル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入口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があります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04723" y="3442321"/>
            <a:ext cx="6552730" cy="253916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100" spc="300" dirty="0" smtClean="0">
                <a:latin typeface="メイリオ" pitchFamily="50" charset="-128"/>
                <a:ea typeface="メイリオ" pitchFamily="50" charset="-128"/>
              </a:rPr>
              <a:t>下記へ必要事項ご記入の上、施設ごとに</a:t>
            </a:r>
            <a:r>
              <a:rPr kumimoji="1" lang="en-US" altLang="ja-JP" sz="1100" spc="300" dirty="0" smtClean="0">
                <a:latin typeface="メイリオ" pitchFamily="50" charset="-128"/>
                <a:ea typeface="メイリオ" pitchFamily="50" charset="-128"/>
              </a:rPr>
              <a:t>FAX</a:t>
            </a:r>
            <a:r>
              <a:rPr lang="ja-JP" altLang="en-US" sz="1100" spc="300" dirty="0">
                <a:latin typeface="メイリオ" pitchFamily="50" charset="-128"/>
                <a:ea typeface="メイリオ" pitchFamily="50" charset="-128"/>
              </a:rPr>
              <a:t>で</a:t>
            </a:r>
            <a:r>
              <a:rPr kumimoji="1" lang="ja-JP" altLang="en-US" sz="1100" spc="300" dirty="0" smtClean="0">
                <a:latin typeface="メイリオ" pitchFamily="50" charset="-128"/>
                <a:ea typeface="メイリオ" pitchFamily="50" charset="-128"/>
              </a:rPr>
              <a:t>お申込みください。</a:t>
            </a:r>
            <a:endParaRPr kumimoji="1" lang="ja-JP" altLang="en-US" sz="1100" spc="300" dirty="0">
              <a:latin typeface="メイリオ" pitchFamily="50" charset="-128"/>
              <a:ea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353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anyprofile_tp_006">
  <a:themeElements>
    <a:clrScheme name="エレメント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companyprofile_tp_006</Template>
  <TotalTime>195</TotalTime>
  <Words>55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companyprofile_tp_006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collabo</dc:creator>
  <cp:lastModifiedBy>collabo</cp:lastModifiedBy>
  <cp:revision>21</cp:revision>
  <cp:lastPrinted>2014-12-12T02:08:38Z</cp:lastPrinted>
  <dcterms:created xsi:type="dcterms:W3CDTF">2013-09-20T05:59:17Z</dcterms:created>
  <dcterms:modified xsi:type="dcterms:W3CDTF">2014-12-19T04:46:45Z</dcterms:modified>
</cp:coreProperties>
</file>