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42113" cy="987266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D82672"/>
    <a:srgbClr val="DBC1D8"/>
    <a:srgbClr val="D42C60"/>
    <a:srgbClr val="BC4469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7" autoAdjust="0"/>
    <p:restoredTop sz="94660"/>
  </p:normalViewPr>
  <p:slideViewPr>
    <p:cSldViewPr>
      <p:cViewPr>
        <p:scale>
          <a:sx n="100" d="100"/>
          <a:sy n="100" d="100"/>
        </p:scale>
        <p:origin x="-2532" y="36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39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6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8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8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2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4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897F-CE3A-4736-92E6-65D5859D1260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AA1B1-98B1-4659-8B76-2AED9F01B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8085" y="88220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spc="300" dirty="0" smtClean="0">
                <a:latin typeface="メイリオ" pitchFamily="50" charset="-128"/>
                <a:ea typeface="メイリオ" pitchFamily="50" charset="-128"/>
              </a:rPr>
              <a:t>平成</a:t>
            </a:r>
            <a:r>
              <a:rPr lang="en-US" altLang="ja-JP" sz="2800" b="1" spc="300" dirty="0" smtClean="0">
                <a:latin typeface="メイリオ" pitchFamily="50" charset="-128"/>
                <a:ea typeface="メイリオ" pitchFamily="50" charset="-128"/>
              </a:rPr>
              <a:t>26</a:t>
            </a:r>
            <a:r>
              <a:rPr lang="ja-JP" altLang="en-US" sz="2800" b="1" spc="300" dirty="0" smtClean="0">
                <a:latin typeface="メイリオ" pitchFamily="50" charset="-128"/>
                <a:ea typeface="メイリオ" pitchFamily="50" charset="-128"/>
              </a:rPr>
              <a:t>年度事業報告会</a:t>
            </a:r>
            <a:r>
              <a:rPr lang="ja-JP" altLang="en-US" sz="2800" b="1" spc="3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kumimoji="1" lang="ja-JP" altLang="en-US" sz="2800" b="1" spc="300" dirty="0" smtClean="0">
                <a:latin typeface="メイリオ" pitchFamily="50" charset="-128"/>
                <a:ea typeface="メイリオ" pitchFamily="50" charset="-128"/>
              </a:rPr>
              <a:t>申込用紙</a:t>
            </a:r>
            <a:r>
              <a:rPr kumimoji="1" lang="ja-JP" altLang="en-US" sz="2000" b="1" spc="300" dirty="0" smtClean="0">
                <a:latin typeface="メイリオ" pitchFamily="50" charset="-128"/>
                <a:ea typeface="メイリオ" pitchFamily="50" charset="-128"/>
              </a:rPr>
              <a:t>　</a:t>
            </a:r>
            <a:endParaRPr kumimoji="1" lang="ja-JP" altLang="en-US" sz="2000" b="1" spc="3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8417" y="6138788"/>
            <a:ext cx="6814443" cy="507831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en-US" altLang="ja-JP" sz="1100" spc="30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定員</a:t>
            </a:r>
            <a:r>
              <a:rPr lang="en-US" altLang="ja-JP" sz="1100" spc="300" dirty="0" smtClean="0">
                <a:latin typeface="メイリオ" pitchFamily="50" charset="-128"/>
                <a:ea typeface="メイリオ" pitchFamily="50" charset="-128"/>
              </a:rPr>
              <a:t>200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名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に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なり次第締め切らせていただきます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1100" spc="300" dirty="0" smtClean="0">
              <a:latin typeface="メイリオ" pitchFamily="50" charset="-128"/>
              <a:ea typeface="メイリオ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100" u="sng" spc="300" dirty="0" smtClean="0">
                <a:latin typeface="メイリオ" pitchFamily="50" charset="-128"/>
                <a:ea typeface="メイリオ" pitchFamily="50" charset="-128"/>
              </a:rPr>
              <a:t>ご参加</a:t>
            </a:r>
            <a:r>
              <a:rPr lang="ja-JP" altLang="en-US" sz="1100" u="sng" spc="300" dirty="0" smtClean="0">
                <a:latin typeface="メイリオ" pitchFamily="50" charset="-128"/>
                <a:ea typeface="メイリオ" pitchFamily="50" charset="-128"/>
              </a:rPr>
              <a:t>いただけない場合</a:t>
            </a:r>
            <a:r>
              <a:rPr lang="ja-JP" altLang="en-US" sz="1100" u="sng" spc="300" dirty="0" smtClean="0">
                <a:latin typeface="メイリオ" pitchFamily="50" charset="-128"/>
                <a:ea typeface="メイリオ" pitchFamily="50" charset="-128"/>
              </a:rPr>
              <a:t>のみ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ご連絡</a:t>
            </a:r>
            <a:r>
              <a:rPr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いたします。</a:t>
            </a:r>
            <a:endParaRPr kumimoji="1" lang="ja-JP" altLang="en-US" sz="1100" spc="3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504" y="2027471"/>
            <a:ext cx="6459169" cy="507831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u="sng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申込先　</a:t>
            </a:r>
            <a:r>
              <a:rPr lang="en-US" altLang="ja-JP" sz="2400" b="1" u="sng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FAX</a:t>
            </a:r>
            <a:r>
              <a:rPr lang="ja-JP" altLang="en-US" sz="2400" b="1" u="sng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番号　</a:t>
            </a:r>
            <a:r>
              <a:rPr lang="en-US" altLang="ja-JP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042-778-8419</a:t>
            </a:r>
            <a:endParaRPr lang="ja-JP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8085" y="222591"/>
            <a:ext cx="6984776" cy="553998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spc="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文部科学省　大学改革推進事業「看護師の人材養成</a:t>
            </a:r>
            <a:r>
              <a:rPr lang="ja-JP" altLang="en-US" sz="1200" spc="3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システム</a:t>
            </a:r>
            <a:r>
              <a:rPr lang="ja-JP" altLang="en-US" sz="1200" spc="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の確立」</a:t>
            </a:r>
            <a:endParaRPr lang="en-US" altLang="ja-JP" sz="1200" spc="30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200" spc="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協働を基盤とした高度実践者・教育者育成</a:t>
            </a:r>
            <a:endParaRPr kumimoji="1" lang="en-US" altLang="ja-JP" sz="1200" spc="30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403511"/>
              </p:ext>
            </p:extLst>
          </p:nvPr>
        </p:nvGraphicFramePr>
        <p:xfrm>
          <a:off x="446510" y="3724470"/>
          <a:ext cx="6552728" cy="1948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889"/>
                <a:gridCol w="5306839"/>
              </a:tblGrid>
              <a:tr h="487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施設名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87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代表者名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87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7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430771" y="7072709"/>
            <a:ext cx="6679404" cy="31683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会場への交通案内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小田急ホテルセンチュリー相模大野</a:t>
            </a:r>
            <a:endParaRPr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252-0303 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神奈川県相模原市南区相模大野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3-8-1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相模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大野ステーションスクエア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7F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14F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042-767-1111 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600" b="1" dirty="0">
              <a:solidFill>
                <a:schemeClr val="tx1"/>
              </a:solidFill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●小田急線相模大野駅から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小田急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線相模大野駅中央改札口（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）を出て右（北口）へ</a:t>
            </a:r>
            <a:b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北口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を左へ曲がり、ホテルエントランス（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）よりホテル専用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エレベーターで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8F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駅ビル、ステーションスクエアＢ館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7F</a:t>
            </a:r>
            <a:r>
              <a:rPr lang="ja-JP" altLang="en-US" sz="1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にも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ホテル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入口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があります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4723" y="3442321"/>
            <a:ext cx="6552730" cy="253916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100" spc="300" dirty="0" smtClean="0">
                <a:latin typeface="メイリオ" pitchFamily="50" charset="-128"/>
                <a:ea typeface="メイリオ" pitchFamily="50" charset="-128"/>
              </a:rPr>
              <a:t>下記へ必要事項ご記入の上、施設ごとに</a:t>
            </a:r>
            <a:r>
              <a:rPr kumimoji="1" lang="en-US" altLang="ja-JP" sz="1100" spc="300" dirty="0" smtClean="0">
                <a:latin typeface="メイリオ" pitchFamily="50" charset="-128"/>
                <a:ea typeface="メイリオ" pitchFamily="50" charset="-128"/>
              </a:rPr>
              <a:t>FAX</a:t>
            </a:r>
            <a:r>
              <a:rPr lang="ja-JP" altLang="en-US" sz="1100" spc="300" dirty="0">
                <a:latin typeface="メイリオ" pitchFamily="50" charset="-128"/>
                <a:ea typeface="メイリオ" pitchFamily="50" charset="-128"/>
              </a:rPr>
              <a:t>で</a:t>
            </a:r>
            <a:r>
              <a:rPr kumimoji="1" lang="ja-JP" altLang="en-US" sz="1100" spc="300" dirty="0" smtClean="0">
                <a:latin typeface="メイリオ" pitchFamily="50" charset="-128"/>
                <a:ea typeface="メイリオ" pitchFamily="50" charset="-128"/>
              </a:rPr>
              <a:t>お申込みください。</a:t>
            </a:r>
            <a:endParaRPr kumimoji="1" lang="ja-JP" altLang="en-US" sz="1100" spc="300" dirty="0"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5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profile_tp_006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companyprofile_tp_006</Template>
  <TotalTime>195</TotalTime>
  <Words>55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companyprofile_tp_006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collabo</dc:creator>
  <cp:lastModifiedBy>collabo</cp:lastModifiedBy>
  <cp:revision>21</cp:revision>
  <cp:lastPrinted>2014-12-12T02:08:38Z</cp:lastPrinted>
  <dcterms:created xsi:type="dcterms:W3CDTF">2013-09-20T05:59:17Z</dcterms:created>
  <dcterms:modified xsi:type="dcterms:W3CDTF">2014-12-19T04:46:45Z</dcterms:modified>
</cp:coreProperties>
</file>